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BEDD8C3A-2672-5B25-CA2C-838C6FC1616E}"/>
                  </a:ext>
                </a:extLst>
              </p:cNvPr>
              <p:cNvSpPr txBox="1"/>
              <p:nvPr/>
            </p:nvSpPr>
            <p:spPr>
              <a:xfrm>
                <a:off x="119418" y="480947"/>
                <a:ext cx="11358349" cy="1813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Caso 3. Una partícula se mueve de acuerdo con ecuación de posición </a:t>
                </a:r>
                <a14:m>
                  <m:oMath xmlns:m="http://schemas.openxmlformats.org/officeDocument/2006/math"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sSup>
                      <m:sSupPr>
                        <m:ctrlPr>
                          <a:rPr lang="es-SV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s-SV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+10,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donde x está en metros y t en segundos. Encuentre el desplazamiento y velocidad promedio entre:</a:t>
                </a: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t=0 y t=2 segundos</a:t>
                </a: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t=1 y t=4 segundos</a:t>
                </a: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BEDD8C3A-2672-5B25-CA2C-838C6FC16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480947"/>
                <a:ext cx="11358349" cy="1813958"/>
              </a:xfrm>
              <a:prstGeom prst="rect">
                <a:avLst/>
              </a:prstGeom>
              <a:blipFill>
                <a:blip r:embed="rId3"/>
                <a:stretch>
                  <a:fillRect l="-483" r="-429" b="-471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/>
              <p:nvPr/>
            </p:nvSpPr>
            <p:spPr>
              <a:xfrm>
                <a:off x="2441776" y="4959298"/>
                <a:ext cx="135878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776" y="4959298"/>
                <a:ext cx="135878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3D282F8C-2788-AB86-74FB-6CCA0B7044BB}"/>
              </a:ext>
            </a:extLst>
          </p:cNvPr>
          <p:cNvSpPr txBox="1"/>
          <p:nvPr/>
        </p:nvSpPr>
        <p:spPr>
          <a:xfrm>
            <a:off x="210539" y="2315255"/>
            <a:ext cx="121806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/>
              <p:nvPr/>
            </p:nvSpPr>
            <p:spPr>
              <a:xfrm>
                <a:off x="210539" y="2775852"/>
                <a:ext cx="5039426" cy="463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=0………..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SV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SV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d>
                      <m:dPr>
                        <m:ctrlP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+10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39" y="2775852"/>
                <a:ext cx="5039426" cy="463012"/>
              </a:xfrm>
              <a:prstGeom prst="rect">
                <a:avLst/>
              </a:prstGeom>
              <a:blipFill>
                <a:blip r:embed="rId5"/>
                <a:stretch>
                  <a:fillRect l="-969" b="-1710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/>
              <p:nvPr/>
            </p:nvSpPr>
            <p:spPr>
              <a:xfrm>
                <a:off x="119417" y="3188837"/>
                <a:ext cx="5512261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=2………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..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7" y="3188837"/>
                <a:ext cx="5512261" cy="610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/>
              <p:nvPr/>
            </p:nvSpPr>
            <p:spPr>
              <a:xfrm>
                <a:off x="448925" y="3647575"/>
                <a:ext cx="16578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25" y="3647575"/>
                <a:ext cx="165788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/>
              <p:nvPr/>
            </p:nvSpPr>
            <p:spPr>
              <a:xfrm>
                <a:off x="494500" y="3966028"/>
                <a:ext cx="213644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=14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−10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00" y="3966028"/>
                <a:ext cx="2136449" cy="610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/>
              <p:nvPr/>
            </p:nvSpPr>
            <p:spPr>
              <a:xfrm>
                <a:off x="494500" y="4329611"/>
                <a:ext cx="145278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00" y="4329611"/>
                <a:ext cx="1452785" cy="610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/>
              <p:nvPr/>
            </p:nvSpPr>
            <p:spPr>
              <a:xfrm>
                <a:off x="605595" y="4824657"/>
                <a:ext cx="1914258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95" y="4824657"/>
                <a:ext cx="1914258" cy="612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1F7C675-D4C2-3840-0E76-579A3704E9FF}"/>
                  </a:ext>
                </a:extLst>
              </p:cNvPr>
              <p:cNvSpPr txBox="1"/>
              <p:nvPr/>
            </p:nvSpPr>
            <p:spPr>
              <a:xfrm>
                <a:off x="5837936" y="2725825"/>
                <a:ext cx="5039426" cy="463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es-SV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=1………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..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SV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SV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d>
                      <m:dPr>
                        <m:ctrlP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+10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1F7C675-D4C2-3840-0E76-579A3704E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936" y="2725825"/>
                <a:ext cx="5039426" cy="463012"/>
              </a:xfrm>
              <a:prstGeom prst="rect">
                <a:avLst/>
              </a:prstGeom>
              <a:blipFill>
                <a:blip r:embed="rId11"/>
                <a:stretch>
                  <a:fillRect l="-1090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/>
              <p:nvPr/>
            </p:nvSpPr>
            <p:spPr>
              <a:xfrm>
                <a:off x="5631678" y="3123788"/>
                <a:ext cx="5512261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=4………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..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50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678" y="3123788"/>
                <a:ext cx="5512261" cy="6104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/>
              <p:nvPr/>
            </p:nvSpPr>
            <p:spPr>
              <a:xfrm>
                <a:off x="6013391" y="3630357"/>
                <a:ext cx="16578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391" y="3630357"/>
                <a:ext cx="165788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13C0455-6BD2-F8B8-0FB5-CF62CC641502}"/>
                  </a:ext>
                </a:extLst>
              </p:cNvPr>
              <p:cNvSpPr txBox="1"/>
              <p:nvPr/>
            </p:nvSpPr>
            <p:spPr>
              <a:xfrm>
                <a:off x="6096000" y="4024399"/>
                <a:ext cx="213644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=50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−8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13C0455-6BD2-F8B8-0FB5-CF62CC641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24399"/>
                <a:ext cx="2136449" cy="6104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0D68920C-6182-BFB2-7FC5-74D85B810565}"/>
                  </a:ext>
                </a:extLst>
              </p:cNvPr>
              <p:cNvSpPr txBox="1"/>
              <p:nvPr/>
            </p:nvSpPr>
            <p:spPr>
              <a:xfrm>
                <a:off x="6096000" y="4500853"/>
                <a:ext cx="145278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𝟒𝟐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0D68920C-6182-BFB2-7FC5-74D85B810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500853"/>
                <a:ext cx="1452785" cy="6104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7C387C58-20FE-F024-7D90-232ECFBCF8B8}"/>
                  </a:ext>
                </a:extLst>
              </p:cNvPr>
              <p:cNvSpPr txBox="1"/>
              <p:nvPr/>
            </p:nvSpPr>
            <p:spPr>
              <a:xfrm>
                <a:off x="6207095" y="4974935"/>
                <a:ext cx="1914258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42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7C387C58-20FE-F024-7D90-232ECFBCF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095" y="4974935"/>
                <a:ext cx="1914258" cy="61279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E6A9EAB-F254-2A1B-A465-E8F3B3506C7D}"/>
                  </a:ext>
                </a:extLst>
              </p:cNvPr>
              <p:cNvSpPr txBox="1"/>
              <p:nvPr/>
            </p:nvSpPr>
            <p:spPr>
              <a:xfrm>
                <a:off x="8043276" y="5096667"/>
                <a:ext cx="135878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s-SV" sz="18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14</a:t>
                </a:r>
                <a14:m>
                  <m:oMath xmlns:m="http://schemas.openxmlformats.org/officeDocument/2006/math"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</m:oMath>
                </a14:m>
                <a:endParaRPr lang="es-SV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E6A9EAB-F254-2A1B-A465-E8F3B3506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276" y="5096667"/>
                <a:ext cx="1358782" cy="369332"/>
              </a:xfrm>
              <a:prstGeom prst="rect">
                <a:avLst/>
              </a:prstGeom>
              <a:blipFill>
                <a:blip r:embed="rId17"/>
                <a:stretch>
                  <a:fillRect l="-3587" t="-8197" b="-2459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27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5" grpId="0"/>
      <p:bldP spid="10" grpId="0"/>
      <p:bldP spid="12" grpId="0"/>
      <p:bldP spid="14" grpId="0"/>
      <p:bldP spid="16" grpId="0"/>
      <p:bldP spid="18" grpId="0"/>
      <p:bldP spid="2" grpId="0"/>
      <p:bldP spid="8" grpId="0"/>
      <p:bldP spid="11" grpId="0"/>
      <p:bldP spid="13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175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5</cp:revision>
  <dcterms:created xsi:type="dcterms:W3CDTF">2023-10-27T00:51:22Z</dcterms:created>
  <dcterms:modified xsi:type="dcterms:W3CDTF">2023-11-04T01:21:05Z</dcterms:modified>
</cp:coreProperties>
</file>